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indOfdT1R4lqkraMdQM+dIWts9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3801616" y="3265658"/>
            <a:ext cx="5342384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60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Модул</a:t>
            </a:r>
            <a:r>
              <a:rPr lang="it-IT" sz="60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60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it-IT" sz="32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bg-BG" sz="32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ЗДРАВНА ГРАМОТНОСТ И УПОТРЕБАТА НА ИНТЕРАКТИВНИ УСЛУГИ</a:t>
            </a:r>
            <a:r>
              <a:rPr lang="it-IT" sz="32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 sz="32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it-IT" sz="3200" b="1" i="0" u="none" strike="noStrike" cap="none" dirty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bg-BG" sz="32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СОЦИАЛНИТЕ МЕДИИ</a:t>
            </a:r>
            <a:endParaRPr sz="4000" b="1" i="0" u="none" strike="noStrike" cap="none" dirty="0">
              <a:solidFill>
                <a:srgbClr val="3185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369658" y="246767"/>
            <a:ext cx="8424936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54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ОСНОВНИ ЦЕЛИ</a:t>
            </a:r>
            <a:endParaRPr sz="8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801706" y="1470903"/>
            <a:ext cx="7560840" cy="5262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се научим как </a:t>
            </a: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</a:t>
            </a: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използваме интерактивни услуги за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обучение по здравна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грамотност </a:t>
            </a:r>
            <a:endParaRPr dirty="0"/>
          </a:p>
          <a:p>
            <a:pPr marL="457200" marR="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се научим как да намираме </a:t>
            </a: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полезни източници </a:t>
            </a: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информация и услуги в социалните медии, които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подкрепят хората,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полагащи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грижи</a:t>
            </a:r>
            <a:endParaRPr dirty="0"/>
          </a:p>
          <a:p>
            <a:pPr marL="457200" marR="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 се научим как да използваме социалните медии, за да търсим здравна информация, </a:t>
            </a:r>
            <a:r>
              <a:rPr lang="bg-BG" sz="2800" b="1" i="0" u="none" strike="noStrike" cap="none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като мислим критично</a:t>
            </a:r>
            <a:endParaRPr dirty="0"/>
          </a:p>
        </p:txBody>
      </p:sp>
      <p:pic>
        <p:nvPicPr>
          <p:cNvPr id="96" name="Google Shape;96;p2" descr="C:\Program Files (x86)\Microsoft Office\MEDIA\CAGCAT10\j0293844.wmf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568" y="92570"/>
            <a:ext cx="1584176" cy="1224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683568" y="391612"/>
            <a:ext cx="852054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bg-BG" sz="46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РЕЗУЛТАТИ ОТ ОБУЧЕНИЕТО</a:t>
            </a:r>
            <a:endParaRPr sz="4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464731" y="1443826"/>
            <a:ext cx="8234700" cy="5185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Уастниците ще могат</a:t>
            </a:r>
            <a:r>
              <a:rPr lang="it-IT" sz="2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bg-BG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ФЕЙСБУК</a:t>
            </a:r>
            <a:r>
              <a:rPr lang="it-IT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сваляне на приложението, регистриране, „харесване“ на страница, присъединяване към група, търсене на надеждни източници на здравна информация, избягване на ненадеждни източници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31859B"/>
              </a:buClr>
              <a:buSzPts val="2400"/>
              <a:buFont typeface="Arial"/>
              <a:buChar char="•"/>
            </a:pPr>
            <a:r>
              <a:rPr lang="bg-BG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СКАЙП</a:t>
            </a:r>
            <a:r>
              <a:rPr lang="it-IT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сваляне на приложението, регистриране</a:t>
            </a:r>
            <a:r>
              <a:rPr lang="it-IT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търсене и прибавяне на контакти, чат, обаждане, видео разговор,  използване на скайп като инструмент за подкрепа на полагащите грижи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>
              <a:buClr>
                <a:srgbClr val="31859B"/>
              </a:buClr>
              <a:buSzPts val="2400"/>
              <a:buFont typeface="Arial"/>
              <a:buChar char="•"/>
            </a:pPr>
            <a:r>
              <a:rPr lang="bg-BG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УОТСАП</a:t>
            </a:r>
            <a:r>
              <a:rPr lang="bg-BG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, ВАЙБЪР ИЛИ МЕСИНДЖЪР</a:t>
            </a:r>
            <a:r>
              <a:rPr lang="it-IT" sz="21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сваляне на приложението</a:t>
            </a:r>
            <a:r>
              <a:rPr lang="it-IT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връзка с телефонен номер, чат, обаждане, видео разговор, създаване на група, записване на съобщение</a:t>
            </a:r>
            <a:r>
              <a:rPr lang="bg-BG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 да се използват като </a:t>
            </a:r>
            <a:r>
              <a:rPr lang="bg-BG" sz="2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инструмент за подкрепа на полагащите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грижи,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избягване на </a:t>
            </a:r>
            <a:r>
              <a:rPr lang="bg-BG" sz="21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ненадеждни източници</a:t>
            </a:r>
            <a:endParaRPr lang="bg-BG"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3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683568" y="222704"/>
            <a:ext cx="1604079" cy="116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/>
          <p:nvPr/>
        </p:nvSpPr>
        <p:spPr>
          <a:xfrm>
            <a:off x="539552" y="1700808"/>
            <a:ext cx="8228112" cy="4262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25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endParaRPr sz="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457200">
              <a:buClr>
                <a:srgbClr val="31859B"/>
              </a:buClr>
              <a:buSzPts val="2800"/>
              <a:buFont typeface="Arial"/>
              <a:buChar char="•"/>
            </a:pPr>
            <a:r>
              <a:rPr lang="bg-BG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ОНЛАЙН ФОРУМИ</a:t>
            </a:r>
            <a:r>
              <a:rPr lang="it-IT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търсене на онлайн форуми, участие в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тях, </a:t>
            </a:r>
            <a:r>
              <a:rPr lang="bg-BG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 да се използват като инструмент за подкрепа на полагащите грижи</a:t>
            </a:r>
            <a:r>
              <a:rPr lang="it-IT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избор </a:t>
            </a:r>
            <a:r>
              <a:rPr lang="bg-BG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подходяща за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споделяне</a:t>
            </a:r>
            <a:r>
              <a:rPr lang="bg-BG" sz="2800" dirty="0" smtClean="0">
                <a:ea typeface="Calibri"/>
              </a:rPr>
              <a:t>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информация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endParaRPr sz="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bg-BG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КЛЮЧОВИ ДУМИ</a:t>
            </a:r>
            <a:r>
              <a:rPr lang="it-IT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разбиране на езика на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всяка от интерактивните услуги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2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endParaRPr sz="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800"/>
              <a:buFont typeface="Arial"/>
              <a:buChar char="•"/>
            </a:pPr>
            <a:r>
              <a:rPr lang="bg-BG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ПРАВИЛА ЗА ПОЛЗВАНЕ</a:t>
            </a:r>
            <a:r>
              <a:rPr lang="it-IT" sz="2800" b="1" dirty="0" smtClean="0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какво се прави и какво не се прави </a:t>
            </a:r>
            <a:r>
              <a:rPr lang="bg-BG" sz="2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 ползването на интерактивните услуги</a:t>
            </a:r>
            <a:endParaRPr dirty="0"/>
          </a:p>
        </p:txBody>
      </p:sp>
      <p:pic>
        <p:nvPicPr>
          <p:cNvPr id="112" name="Google Shape;112;p4" descr="C:\Program Files (x86)\Microsoft Office\MEDIA\CAGCAT10\j0299125.wmf"/>
          <p:cNvPicPr preferRelativeResize="0"/>
          <p:nvPr/>
        </p:nvPicPr>
        <p:blipFill rotWithShape="1">
          <a:blip r:embed="rId4">
            <a:alphaModFix/>
          </a:blip>
          <a:srcRect b="62191"/>
          <a:stretch/>
        </p:blipFill>
        <p:spPr>
          <a:xfrm>
            <a:off x="755576" y="246767"/>
            <a:ext cx="1604079" cy="11687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2;p3"/>
          <p:cNvSpPr txBox="1"/>
          <p:nvPr/>
        </p:nvSpPr>
        <p:spPr>
          <a:xfrm>
            <a:off x="683568" y="391612"/>
            <a:ext cx="8520545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bg-BG" sz="46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РЕЗУЛТАТИ ОТ ОБУЧЕНИЕТО</a:t>
            </a:r>
            <a:endParaRPr sz="46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230</Words>
  <Application>Microsoft Office PowerPoint</Application>
  <PresentationFormat>On-screen Show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7</cp:revision>
  <dcterms:created xsi:type="dcterms:W3CDTF">2019-01-04T16:28:11Z</dcterms:created>
  <dcterms:modified xsi:type="dcterms:W3CDTF">2019-12-02T10:23:44Z</dcterms:modified>
</cp:coreProperties>
</file>